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475" r:id="rId4"/>
    <p:sldId id="399" r:id="rId5"/>
    <p:sldId id="492" r:id="rId6"/>
    <p:sldId id="493" r:id="rId7"/>
    <p:sldId id="580" r:id="rId8"/>
    <p:sldId id="582" r:id="rId9"/>
    <p:sldId id="598" r:id="rId10"/>
    <p:sldId id="576" r:id="rId11"/>
    <p:sldId id="592" r:id="rId12"/>
    <p:sldId id="602" r:id="rId13"/>
    <p:sldId id="603" r:id="rId14"/>
    <p:sldId id="584" r:id="rId15"/>
    <p:sldId id="585" r:id="rId16"/>
    <p:sldId id="604" r:id="rId17"/>
    <p:sldId id="587" r:id="rId18"/>
    <p:sldId id="590" r:id="rId19"/>
    <p:sldId id="596" r:id="rId20"/>
    <p:sldId id="597" r:id="rId21"/>
    <p:sldId id="498" r:id="rId22"/>
    <p:sldId id="536" r:id="rId23"/>
    <p:sldId id="578" r:id="rId24"/>
    <p:sldId id="586" r:id="rId25"/>
    <p:sldId id="588" r:id="rId26"/>
    <p:sldId id="599" r:id="rId27"/>
    <p:sldId id="600" r:id="rId28"/>
    <p:sldId id="601" r:id="rId29"/>
    <p:sldId id="349" r:id="rId30"/>
    <p:sldId id="605" r:id="rId31"/>
    <p:sldId id="606" r:id="rId32"/>
    <p:sldId id="607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Transitions" id="{A6A7EE84-4889-4E2F-B4D4-C01583BD3FE9}">
          <p14:sldIdLst>
            <p14:sldId id="492"/>
            <p14:sldId id="493"/>
            <p14:sldId id="580"/>
            <p14:sldId id="582"/>
            <p14:sldId id="598"/>
            <p14:sldId id="576"/>
            <p14:sldId id="592"/>
            <p14:sldId id="602"/>
            <p14:sldId id="603"/>
            <p14:sldId id="584"/>
            <p14:sldId id="585"/>
            <p14:sldId id="604"/>
            <p14:sldId id="587"/>
            <p14:sldId id="590"/>
            <p14:sldId id="596"/>
            <p14:sldId id="597"/>
          </p14:sldIdLst>
        </p14:section>
        <p14:section name="CSS Animations" id="{17E8888F-5016-4C23-BF74-F2BB096F18E1}">
          <p14:sldIdLst>
            <p14:sldId id="498"/>
            <p14:sldId id="536"/>
            <p14:sldId id="578"/>
            <p14:sldId id="586"/>
            <p14:sldId id="588"/>
            <p14:sldId id="599"/>
            <p14:sldId id="600"/>
            <p14:sldId id="601"/>
          </p14:sldIdLst>
        </p14:section>
        <p14:section name="Conclusion" id="{10E03AB1-9AA8-4E86-9A64-D741901E50A2}">
          <p14:sldIdLst>
            <p14:sldId id="349"/>
            <p14:sldId id="605"/>
            <p14:sldId id="606"/>
            <p14:sldId id="60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280" autoAdjust="0"/>
  </p:normalViewPr>
  <p:slideViewPr>
    <p:cSldViewPr>
      <p:cViewPr>
        <p:scale>
          <a:sx n="95" d="100"/>
          <a:sy n="95" d="100"/>
        </p:scale>
        <p:origin x="-372" y="-4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5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7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55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9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0782054/what-does-the-tilde-squiggle-twiddle-css-selector-me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838200"/>
            <a:ext cx="8382000" cy="1154847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6661" y="383706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275012" y="1981199"/>
            <a:ext cx="8382000" cy="869107"/>
          </a:xfrm>
        </p:spPr>
        <p:txBody>
          <a:bodyPr anchor="ctr" anchorCtr="0">
            <a:normAutofit/>
          </a:bodyPr>
          <a:lstStyle/>
          <a:p>
            <a:r>
              <a:rPr lang="en-US" sz="3600" dirty="0"/>
              <a:t>Beautiful Effects with CSS</a:t>
            </a:r>
          </a:p>
        </p:txBody>
      </p:sp>
      <p:sp>
        <p:nvSpPr>
          <p:cNvPr id="29" name="TextBox 28"/>
          <p:cNvSpPr txBox="1"/>
          <p:nvPr/>
        </p:nvSpPr>
        <p:spPr>
          <a:xfrm rot="1257563">
            <a:off x="4586484" y="3658849"/>
            <a:ext cx="249020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Transitions and Animations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6523" y="4081115"/>
            <a:ext cx="4462659" cy="21459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8969760" y="2853377"/>
            <a:ext cx="2176276" cy="1967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66515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p:hover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58" y="4171928"/>
            <a:ext cx="2037254" cy="19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8" y="1440510"/>
            <a:ext cx="2037254" cy="1988490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>
            <a:off x="9533485" y="3581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995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margin-left 1.2s;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.effect-2:hover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p:hover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rrow: Down 7"/>
          <p:cNvSpPr/>
          <p:nvPr/>
        </p:nvSpPr>
        <p:spPr>
          <a:xfrm>
            <a:off x="9557438" y="3598679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08038" cy="1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522" y="4187959"/>
            <a:ext cx="1989780" cy="19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3)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15888" cy="1957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757" y="4171717"/>
            <a:ext cx="2012396" cy="182484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 0.7s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.effect-3:hover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9570708" y="357023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295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Sport </a:t>
            </a:r>
            <a:r>
              <a:rPr lang="en-US" dirty="0"/>
              <a:t>Trainers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6" y="2667000"/>
            <a:ext cx="5486715" cy="35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14300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0.7s;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90781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.box:before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-300px;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50" y="1692454"/>
            <a:ext cx="5511262" cy="140220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50" y="5383302"/>
            <a:ext cx="2096662" cy="1017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49" y="3962400"/>
            <a:ext cx="4090737" cy="1143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3" name="Arrow: Right 12"/>
          <p:cNvSpPr/>
          <p:nvPr/>
        </p:nvSpPr>
        <p:spPr>
          <a:xfrm>
            <a:off x="8685212" y="5210185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2471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279029"/>
            <a:ext cx="4909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left: 0;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507700"/>
            <a:ext cx="49098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0.3s;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81" y="1143000"/>
            <a:ext cx="1467829" cy="1921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49" y="3907810"/>
            <a:ext cx="223789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Church Gallery</a:t>
            </a:r>
            <a:endParaRPr lang="en-GB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190413" y="1151121"/>
            <a:ext cx="52181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an HTML file + CSS styles</a:t>
            </a:r>
          </a:p>
          <a:p>
            <a:pPr lvl="1"/>
            <a:r>
              <a:rPr lang="en-US" dirty="0"/>
              <a:t>Write the missing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CSS and 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371600"/>
            <a:ext cx="597640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12" y="1144817"/>
            <a:ext cx="6553200" cy="55399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font-family:Avenir,Arial,sans-serif;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color:#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hidden;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input[type="radio"]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display:none;}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4012" y="1144817"/>
            <a:ext cx="54102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 label img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border-right:10px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#111;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36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150977"/>
            <a:ext cx="61722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240px;}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scale(0.8);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0.5s all linear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bg-BG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border-radius:20px;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27812" y="1144817"/>
            <a:ext cx="5288869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figcaption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rgba(0,0,0,.6);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1.6rem;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5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20657"/>
            <a:ext cx="10515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#florence:checked~#churches #florence-fig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#altenberger:checked~#churches #altenberger-fig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#saint-michel:checked~#churches #saint-michel-fig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#moscow:checked~#churches #moscow-fig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transform: scale(1);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4538" y="6259021"/>
            <a:ext cx="11009400" cy="396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http://</a:t>
            </a:r>
            <a:r>
              <a:rPr lang="en-GB" sz="2000" dirty="0" smtClean="0">
                <a:hlinkClick r:id="rId2"/>
              </a:rPr>
              <a:t>stackoverflow.com/questions/10782054/what-does-the-tilde-squiggle-twiddle-css-selector-mean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2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</a:p>
          <a:p>
            <a:pPr marL="622300" lvl="1" indent="-319088"/>
            <a:r>
              <a:rPr lang="en-US" dirty="0"/>
              <a:t>Delay, duration, property, timing-function</a:t>
            </a:r>
          </a:p>
          <a:p>
            <a:pPr marL="622300" lvl="1" indent="-319088"/>
            <a:r>
              <a:rPr lang="en-US" dirty="0"/>
              <a:t>Sugar syntaxes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pPr marL="622300" lvl="1" indent="-357188"/>
            <a:r>
              <a:rPr lang="en-US" dirty="0"/>
              <a:t>Delay, direction, duration</a:t>
            </a:r>
          </a:p>
          <a:p>
            <a:pPr marL="622300" lvl="1" indent="-357188"/>
            <a:r>
              <a:rPr lang="en-US" dirty="0"/>
              <a:t>Iteration-count, name,</a:t>
            </a:r>
            <a:br>
              <a:rPr lang="en-US" dirty="0"/>
            </a:br>
            <a:r>
              <a:rPr lang="en-US" dirty="0"/>
              <a:t>play-state,  timing-function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514600"/>
            <a:ext cx="2776948" cy="3580674"/>
          </a:xfrm>
          <a:prstGeom prst="rect">
            <a:avLst/>
          </a:prstGeom>
        </p:spPr>
      </p:pic>
      <p:pic>
        <p:nvPicPr>
          <p:cNvPr id="1026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6372383" y="2379742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581">
            <a:off x="10325343" y="1729923"/>
            <a:ext cx="1259505" cy="12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4435280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/>
              <a:t>CSS Animations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8" y="2140496"/>
            <a:ext cx="4929928" cy="257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8" y="2140496"/>
            <a:ext cx="4929928" cy="2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5257800"/>
            <a:ext cx="11734800" cy="1311276"/>
          </a:xfrm>
        </p:spPr>
        <p:txBody>
          <a:bodyPr/>
          <a:lstStyle/>
          <a:p>
            <a:r>
              <a:rPr lang="en-US" dirty="0"/>
              <a:t>Shorthand syntax: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Animations Syntax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0656" y="5908357"/>
            <a:ext cx="108239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example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4456" y="1088172"/>
            <a:ext cx="108966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.example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animation-name: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animation-duration: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1.5s;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animation-timing-function: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ease-out;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/*or:ease, ease-in, ease-in-out,linear*/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animation-delay: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0s;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animation-direction: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alternate; /* or: normal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animation-iteration-count: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animation-fill-mode: none;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backwards, both, forwards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animation-play-state: running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 /*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paused, running, running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43" y="1295400"/>
            <a:ext cx="11291321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example{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orange;}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 scale(1.5);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yellow;}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52213"/>
            <a:ext cx="3981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79" y="2432240"/>
            <a:ext cx="7893934" cy="4191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Scroll Animation</a:t>
            </a:r>
            <a:endParaRPr lang="en-GB" dirty="0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the html file</a:t>
            </a:r>
          </a:p>
          <a:p>
            <a:pPr lvl="1"/>
            <a:r>
              <a:rPr lang="en-US" dirty="0"/>
              <a:t>Write the missing CSS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02270" y="6524999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243053"/>
            <a:ext cx="63246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font-family:'Open Sans',sans-serif;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#efefef;}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strong, b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font-weight: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{font-weight:300;}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i.fa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border-box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27812" y="1243053"/>
            <a:ext cx="5288869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margin:25px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 25px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47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447800"/>
            <a:ext cx="6324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animation-element.slide-left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all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900ms linear;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(-100px,0px);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4012" y="1447800"/>
            <a:ext cx="52150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.animation-element.slide-left.in-view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translate(0px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0px);}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scale(1.1,1.1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39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8390" y="1524000"/>
            <a:ext cx="53674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47%;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3% 1.5%;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1px 0  rgba(0,0,0,0.2);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solid 1px #EAEAEA;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524000"/>
            <a:ext cx="53958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.animation-element.slide-left.testimonial:nth-of-type(odd)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3.0%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.animation-element.slide-left.testimonial:nth-of-type(even)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3.0% 1.5%;}</a:t>
            </a:r>
            <a:endParaRPr lang="en-GB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30898"/>
            <a:ext cx="483402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.header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.left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.right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08612" y="1230898"/>
            <a:ext cx="64770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3px rgba(51, 51,51,0.5);}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.content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GB" dirty="0"/>
              <a:t>change slowly properties: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animations </a:t>
            </a:r>
            <a:r>
              <a:rPr lang="en-GB" dirty="0"/>
              <a:t>provide sequence of changes: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72" y="4606536"/>
            <a:ext cx="2458502" cy="18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6424" y="1852524"/>
            <a:ext cx="6859588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transition: all ease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6372" y="3959235"/>
            <a:ext cx="844475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circle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6556" y="4615696"/>
            <a:ext cx="842345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circle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 }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550829"/>
            <a:ext cx="2041843" cy="1914838"/>
          </a:xfrm>
          <a:prstGeom prst="rect">
            <a:avLst/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466012" y="1852524"/>
            <a:ext cx="411321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69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31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CSS Transitions</a:t>
            </a:r>
          </a:p>
        </p:txBody>
      </p:sp>
      <p:pic>
        <p:nvPicPr>
          <p:cNvPr id="5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6" y="1428670"/>
            <a:ext cx="6997771" cy="3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US" noProof="1"/>
              <a:t>animate elements when changing CSS properties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:focus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:active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:target</a:t>
            </a:r>
          </a:p>
          <a:p>
            <a:r>
              <a:rPr lang="en-US" noProof="1"/>
              <a:t>Transition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  <a:p>
            <a:pPr>
              <a:spcBef>
                <a:spcPts val="3000"/>
              </a:spcBef>
            </a:pPr>
            <a:r>
              <a:rPr lang="en-US" noProof="1"/>
              <a:t>Transition</a:t>
            </a:r>
            <a:br>
              <a:rPr lang="en-US" noProof="1"/>
            </a:b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noProof="1"/>
              <a:t>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CSS Transition?</a:t>
            </a:r>
            <a:endParaRPr lang="en-GB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1036" y="3213990"/>
            <a:ext cx="10823576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[property][duration][timing-function][delay]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9949547" y="2532630"/>
            <a:ext cx="1555065" cy="603624"/>
          </a:xfrm>
          <a:prstGeom prst="wedgeRoundRectCallout">
            <a:avLst>
              <a:gd name="adj1" fmla="val 1537"/>
              <a:gd name="adj2" fmla="val 130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8151812" y="4939605"/>
            <a:ext cx="3352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8077970" y="2532629"/>
            <a:ext cx="1597842" cy="603625"/>
          </a:xfrm>
          <a:prstGeom prst="wedgeRoundRectCallout">
            <a:avLst>
              <a:gd name="adj1" fmla="val -47078"/>
              <a:gd name="adj2" fmla="val 1328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6094412" y="2532629"/>
            <a:ext cx="1673587" cy="603625"/>
          </a:xfrm>
          <a:prstGeom prst="wedgeRoundRectCallout">
            <a:avLst>
              <a:gd name="adj1" fmla="val -45157"/>
              <a:gd name="adj2" fmla="val 127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113212" y="2532629"/>
            <a:ext cx="1673587" cy="603625"/>
          </a:xfrm>
          <a:prstGeom prst="wedgeRoundRectCallout">
            <a:avLst>
              <a:gd name="adj1" fmla="val -46505"/>
              <a:gd name="adj2" fmla="val 127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833601" y="4939605"/>
            <a:ext cx="49343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width 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100" name="Picture 4" descr="https://puu.sh/uK3uQ/b709f80ea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2" y="4285224"/>
            <a:ext cx="32194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8" grpId="0" animBg="1"/>
      <p:bldP spid="16" grpId="0" animBg="1"/>
      <p:bldP spid="17" grpId="0" animBg="1"/>
      <p:bldP spid="15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Button Transition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2414" y="1143000"/>
            <a:ext cx="10943998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rgb(28, 184, 65);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white; border-radius: 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0.5s linear 0s;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#589ffd;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387" y="3124200"/>
            <a:ext cx="5857875" cy="4842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5067" y="1390650"/>
            <a:ext cx="4308095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Button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0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7" y="3810000"/>
            <a:ext cx="434506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Timing function </a:t>
            </a:r>
            <a:r>
              <a:rPr lang="en-US" dirty="0"/>
              <a:t>defines how the transitions speed changes over the time (e.g. start fast, end slow)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Timing Function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4212" y="2438400"/>
            <a:ext cx="10820398" cy="1796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#div1 {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transition-timing-function: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linear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ease-out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ease-in-out</a:t>
            </a:r>
            <a:r>
              <a:rPr lang="en-GB" sz="2800" dirty="0">
                <a:solidFill>
                  <a:srgbClr val="FBEEDC"/>
                </a:solidFill>
              </a:rPr>
              <a:t>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84212" y="4495800"/>
            <a:ext cx="108203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>
                <a:solidFill>
                  <a:srgbClr val="FBEEDC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2s ease;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puu.sh/uK3Hm/56fc691f1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41" y="3962400"/>
            <a:ext cx="438351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59" y="990600"/>
            <a:ext cx="11804822" cy="5570355"/>
          </a:xfrm>
        </p:spPr>
        <p:txBody>
          <a:bodyPr/>
          <a:lstStyle/>
          <a:p>
            <a:r>
              <a:rPr lang="en-US" dirty="0"/>
              <a:t>Transform: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skewX</a:t>
            </a:r>
            <a:r>
              <a:rPr lang="en-US" noProof="1"/>
              <a:t> (deg),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skewY</a:t>
            </a:r>
            <a:r>
              <a:rPr lang="en-US" noProof="1"/>
              <a:t>(deg)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scale</a:t>
            </a:r>
          </a:p>
          <a:p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rotate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translate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1" y="1732746"/>
            <a:ext cx="53337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transform:skewY(20deg);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124200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transform:scaleX(1.2);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2624" y="45521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transform:rotateX(-20deg);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2624" y="59237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transform:translateX(30%);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06261"/>
            <a:ext cx="1794949" cy="1566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397531"/>
            <a:ext cx="1710847" cy="1575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84" y="3158861"/>
            <a:ext cx="1663908" cy="140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800600"/>
            <a:ext cx="2590540" cy="16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 styles (unfinished)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Kitchens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746982"/>
            <a:ext cx="7162800" cy="3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9280</TotalTime>
  <Words>1631</Words>
  <Application>Microsoft Office PowerPoint</Application>
  <PresentationFormat>Custom</PresentationFormat>
  <Paragraphs>384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SoftUni 16x9</vt:lpstr>
      <vt:lpstr>CSS Transitions and Animations</vt:lpstr>
      <vt:lpstr>Table of Contents</vt:lpstr>
      <vt:lpstr>Have a Question?</vt:lpstr>
      <vt:lpstr>CSS Transitions</vt:lpstr>
      <vt:lpstr>What is CSS Transition?</vt:lpstr>
      <vt:lpstr>Problem: Button Transition</vt:lpstr>
      <vt:lpstr>Transition Timing Function</vt:lpstr>
      <vt:lpstr>CSS Transform</vt:lpstr>
      <vt:lpstr>Problem: Kitchens Design</vt:lpstr>
      <vt:lpstr>Solution: Kitchen Design CSS (Effect 1)</vt:lpstr>
      <vt:lpstr>Solution: Kitchen Design CSS (Effect 2)</vt:lpstr>
      <vt:lpstr>Solution: Kitchen Design CSS (Effect 3)</vt:lpstr>
      <vt:lpstr>Problem: Sport Trainers</vt:lpstr>
      <vt:lpstr>Solution: Sport Trainers CSS</vt:lpstr>
      <vt:lpstr>Solution: Sport Trainers CSS (2)</vt:lpstr>
      <vt:lpstr>Problem: Church Gallery</vt:lpstr>
      <vt:lpstr>Solution: Church Gallery CSS</vt:lpstr>
      <vt:lpstr>Solution: Church Gallery CSS</vt:lpstr>
      <vt:lpstr>Solution: Church Gallery CSS</vt:lpstr>
      <vt:lpstr>CSS Animations</vt:lpstr>
      <vt:lpstr>CSS Animations Syntax</vt:lpstr>
      <vt:lpstr>CSS Animations Syntax</vt:lpstr>
      <vt:lpstr>Problem: Scroll Animation</vt:lpstr>
      <vt:lpstr>Solution: Scroll Animation CSS</vt:lpstr>
      <vt:lpstr>Solution: Scroll Animation CSS</vt:lpstr>
      <vt:lpstr>Solution: Scroll Animation CSS</vt:lpstr>
      <vt:lpstr>Solution: Scroll Animation CSS</vt:lpstr>
      <vt:lpstr>Summary</vt:lpstr>
      <vt:lpstr>CSS Transitions and Animations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Transitions and Animations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Windows User</cp:lastModifiedBy>
  <cp:revision>684</cp:revision>
  <dcterms:created xsi:type="dcterms:W3CDTF">2014-01-02T17:00:34Z</dcterms:created>
  <dcterms:modified xsi:type="dcterms:W3CDTF">2017-07-08T15:04:25Z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